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6" r:id="rId2"/>
  </p:sldIdLst>
  <p:sldSz cx="6858000" cy="9906000" type="A4"/>
  <p:notesSz cx="6858000" cy="9313863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3120" userDrawn="1">
          <p15:clr>
            <a:srgbClr val="A4A3A4"/>
          </p15:clr>
        </p15:guide>
        <p15:guide id="2" pos="216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362C0"/>
    <a:srgbClr val="9BD6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>
        <p:scale>
          <a:sx n="39" d="100"/>
          <a:sy n="39" d="100"/>
        </p:scale>
        <p:origin x="-1354" y="62"/>
      </p:cViewPr>
      <p:guideLst>
        <p:guide orient="horz" pos="3120"/>
        <p:guide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หัวกระดาษ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673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3" name="ตัวแทนวันที่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673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5A55A08-FF87-4BEC-A7EF-BD02D60315B3}" type="datetimeFigureOut">
              <a:rPr lang="th-TH" smtClean="0"/>
              <a:t>24/11/60</a:t>
            </a:fld>
            <a:endParaRPr lang="th-TH"/>
          </a:p>
        </p:txBody>
      </p:sp>
      <p:sp>
        <p:nvSpPr>
          <p:cNvPr id="4" name="ตัวแทนรูปบนสไลด์ 3"/>
          <p:cNvSpPr>
            <a:spLocks noGrp="1" noRot="1" noChangeAspect="1"/>
          </p:cNvSpPr>
          <p:nvPr>
            <p:ph type="sldImg" idx="2"/>
          </p:nvPr>
        </p:nvSpPr>
        <p:spPr>
          <a:xfrm>
            <a:off x="2341563" y="1163638"/>
            <a:ext cx="2174875" cy="31432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h-TH"/>
          </a:p>
        </p:txBody>
      </p:sp>
      <p:sp>
        <p:nvSpPr>
          <p:cNvPr id="5" name="ตัวแทนบันทึกย่อ 4"/>
          <p:cNvSpPr>
            <a:spLocks noGrp="1"/>
          </p:cNvSpPr>
          <p:nvPr>
            <p:ph type="body" sz="quarter" idx="3"/>
          </p:nvPr>
        </p:nvSpPr>
        <p:spPr>
          <a:xfrm>
            <a:off x="685800" y="4482296"/>
            <a:ext cx="5486400" cy="366733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4"/>
          </p:nvPr>
        </p:nvSpPr>
        <p:spPr>
          <a:xfrm>
            <a:off x="0" y="8846554"/>
            <a:ext cx="2971800" cy="46731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7" name="ตัวแทนหมายเลขสไลด์ 6"/>
          <p:cNvSpPr>
            <a:spLocks noGrp="1"/>
          </p:cNvSpPr>
          <p:nvPr>
            <p:ph type="sldNum" sz="quarter" idx="5"/>
          </p:nvPr>
        </p:nvSpPr>
        <p:spPr>
          <a:xfrm>
            <a:off x="3884613" y="8846554"/>
            <a:ext cx="2971800" cy="46731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49AC31C-AFAE-4227-BE8B-72ADC478A58C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6956666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สไลด์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4" name="ตัวแทนหมายเลขสไลด์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9AC31C-AFAE-4227-BE8B-72ADC478A58C}" type="slidenum">
              <a:rPr lang="th-TH" smtClean="0"/>
              <a:t>1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00023456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514350" y="3077282"/>
            <a:ext cx="5829300" cy="2123369"/>
          </a:xfrm>
        </p:spPr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1028700" y="5613400"/>
            <a:ext cx="4800600" cy="253153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h-TH" smtClean="0"/>
              <a:t>คลิกเพื่อแก้ไขลักษณะชื่อเรื่องรองต้นแบบ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4BE57B-346B-4D38-8CB0-8C5EA1584FCF}" type="datetimeFigureOut">
              <a:rPr lang="th-TH" smtClean="0"/>
              <a:t>24/11/60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3F86E5-EFB4-44B7-8133-2FF3137FFD39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3661918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4BE57B-346B-4D38-8CB0-8C5EA1584FCF}" type="datetimeFigureOut">
              <a:rPr lang="th-TH" smtClean="0"/>
              <a:t>24/11/60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3F86E5-EFB4-44B7-8133-2FF3137FFD39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0704068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4972050" y="396700"/>
            <a:ext cx="1543050" cy="8452203"/>
          </a:xfrm>
        </p:spPr>
        <p:txBody>
          <a:bodyPr vert="eaVert"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342900" y="396700"/>
            <a:ext cx="4514850" cy="8452203"/>
          </a:xfrm>
        </p:spPr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4BE57B-346B-4D38-8CB0-8C5EA1584FCF}" type="datetimeFigureOut">
              <a:rPr lang="th-TH" smtClean="0"/>
              <a:t>24/11/60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3F86E5-EFB4-44B7-8133-2FF3137FFD39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2886168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4BE57B-346B-4D38-8CB0-8C5EA1584FCF}" type="datetimeFigureOut">
              <a:rPr lang="th-TH" smtClean="0"/>
              <a:t>24/11/60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3F86E5-EFB4-44B7-8133-2FF3137FFD39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8494086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541735" y="6365523"/>
            <a:ext cx="5829300" cy="1967442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541735" y="4198586"/>
            <a:ext cx="5829300" cy="2166937"/>
          </a:xfr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4BE57B-346B-4D38-8CB0-8C5EA1584FCF}" type="datetimeFigureOut">
              <a:rPr lang="th-TH" smtClean="0"/>
              <a:t>24/11/60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3F86E5-EFB4-44B7-8133-2FF3137FFD39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6489138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sz="half" idx="1"/>
          </p:nvPr>
        </p:nvSpPr>
        <p:spPr>
          <a:xfrm>
            <a:off x="342900" y="2311401"/>
            <a:ext cx="3028950" cy="6537502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เนื้อหา 3"/>
          <p:cNvSpPr>
            <a:spLocks noGrp="1"/>
          </p:cNvSpPr>
          <p:nvPr>
            <p:ph sz="half" idx="2"/>
          </p:nvPr>
        </p:nvSpPr>
        <p:spPr>
          <a:xfrm>
            <a:off x="3486150" y="2311401"/>
            <a:ext cx="3028950" cy="6537502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4BE57B-346B-4D38-8CB0-8C5EA1584FCF}" type="datetimeFigureOut">
              <a:rPr lang="th-TH" smtClean="0"/>
              <a:t>24/11/60</a:t>
            </a:fld>
            <a:endParaRPr lang="th-TH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3F86E5-EFB4-44B7-8133-2FF3137FFD39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8939753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342900" y="2217385"/>
            <a:ext cx="3030141" cy="924101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แทนเนื้อหา 3"/>
          <p:cNvSpPr>
            <a:spLocks noGrp="1"/>
          </p:cNvSpPr>
          <p:nvPr>
            <p:ph sz="half" idx="2"/>
          </p:nvPr>
        </p:nvSpPr>
        <p:spPr>
          <a:xfrm>
            <a:off x="342900" y="3141486"/>
            <a:ext cx="3030141" cy="570741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แทนข้อความ 4"/>
          <p:cNvSpPr>
            <a:spLocks noGrp="1"/>
          </p:cNvSpPr>
          <p:nvPr>
            <p:ph type="body" sz="quarter" idx="3"/>
          </p:nvPr>
        </p:nvSpPr>
        <p:spPr>
          <a:xfrm>
            <a:off x="3483769" y="2217385"/>
            <a:ext cx="3031331" cy="924101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6" name="ตัวแทนเนื้อหา 5"/>
          <p:cNvSpPr>
            <a:spLocks noGrp="1"/>
          </p:cNvSpPr>
          <p:nvPr>
            <p:ph sz="quarter" idx="4"/>
          </p:nvPr>
        </p:nvSpPr>
        <p:spPr>
          <a:xfrm>
            <a:off x="3483769" y="3141486"/>
            <a:ext cx="3031331" cy="570741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7" name="ตัวแทนวันที่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4BE57B-346B-4D38-8CB0-8C5EA1584FCF}" type="datetimeFigureOut">
              <a:rPr lang="th-TH" smtClean="0"/>
              <a:t>24/11/60</a:t>
            </a:fld>
            <a:endParaRPr lang="th-TH"/>
          </a:p>
        </p:txBody>
      </p:sp>
      <p:sp>
        <p:nvSpPr>
          <p:cNvPr id="8" name="ตัวแทนท้ายกระดา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ตัวแทน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3F86E5-EFB4-44B7-8133-2FF3137FFD39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8941504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วันที่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4BE57B-346B-4D38-8CB0-8C5EA1584FCF}" type="datetimeFigureOut">
              <a:rPr lang="th-TH" smtClean="0"/>
              <a:t>24/11/60</a:t>
            </a:fld>
            <a:endParaRPr lang="th-TH"/>
          </a:p>
        </p:txBody>
      </p:sp>
      <p:sp>
        <p:nvSpPr>
          <p:cNvPr id="4" name="ตัวแทน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ตัวแทน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3F86E5-EFB4-44B7-8133-2FF3137FFD39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4866280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วันที่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4BE57B-346B-4D38-8CB0-8C5EA1584FCF}" type="datetimeFigureOut">
              <a:rPr lang="th-TH" smtClean="0"/>
              <a:t>24/11/60</a:t>
            </a:fld>
            <a:endParaRPr lang="th-TH"/>
          </a:p>
        </p:txBody>
      </p:sp>
      <p:sp>
        <p:nvSpPr>
          <p:cNvPr id="3" name="ตัวแทน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3F86E5-EFB4-44B7-8133-2FF3137FFD39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9772581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342900" y="394405"/>
            <a:ext cx="2256235" cy="1678517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2681287" y="394406"/>
            <a:ext cx="3833813" cy="8454497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ข้อความ 3"/>
          <p:cNvSpPr>
            <a:spLocks noGrp="1"/>
          </p:cNvSpPr>
          <p:nvPr>
            <p:ph type="body" sz="half" idx="2"/>
          </p:nvPr>
        </p:nvSpPr>
        <p:spPr>
          <a:xfrm>
            <a:off x="342900" y="2072923"/>
            <a:ext cx="2256235" cy="6775980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4BE57B-346B-4D38-8CB0-8C5EA1584FCF}" type="datetimeFigureOut">
              <a:rPr lang="th-TH" smtClean="0"/>
              <a:t>24/11/60</a:t>
            </a:fld>
            <a:endParaRPr lang="th-TH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3F86E5-EFB4-44B7-8133-2FF3137FFD39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8943415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344216" y="6934200"/>
            <a:ext cx="4114800" cy="818622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รูปภาพ 2"/>
          <p:cNvSpPr>
            <a:spLocks noGrp="1"/>
          </p:cNvSpPr>
          <p:nvPr>
            <p:ph type="pic" idx="1"/>
          </p:nvPr>
        </p:nvSpPr>
        <p:spPr>
          <a:xfrm>
            <a:off x="1344216" y="885119"/>
            <a:ext cx="4114800" cy="59436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th-TH"/>
          </a:p>
        </p:txBody>
      </p:sp>
      <p:sp>
        <p:nvSpPr>
          <p:cNvPr id="4" name="ตัวแทนข้อความ 3"/>
          <p:cNvSpPr>
            <a:spLocks noGrp="1"/>
          </p:cNvSpPr>
          <p:nvPr>
            <p:ph type="body" sz="half" idx="2"/>
          </p:nvPr>
        </p:nvSpPr>
        <p:spPr>
          <a:xfrm>
            <a:off x="1344216" y="7752822"/>
            <a:ext cx="4114800" cy="1162578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4BE57B-346B-4D38-8CB0-8C5EA1584FCF}" type="datetimeFigureOut">
              <a:rPr lang="th-TH" smtClean="0"/>
              <a:t>24/11/60</a:t>
            </a:fld>
            <a:endParaRPr lang="th-TH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3F86E5-EFB4-44B7-8133-2FF3137FFD39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0911630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ชื่อเรื่อง 1"/>
          <p:cNvSpPr>
            <a:spLocks noGrp="1"/>
          </p:cNvSpPr>
          <p:nvPr>
            <p:ph type="title"/>
          </p:nvPr>
        </p:nvSpPr>
        <p:spPr>
          <a:xfrm>
            <a:off x="342900" y="396699"/>
            <a:ext cx="6172200" cy="1651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342900" y="2311401"/>
            <a:ext cx="6172200" cy="653750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2"/>
          </p:nvPr>
        </p:nvSpPr>
        <p:spPr>
          <a:xfrm>
            <a:off x="342900" y="9181395"/>
            <a:ext cx="160020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4BE57B-346B-4D38-8CB0-8C5EA1584FCF}" type="datetimeFigureOut">
              <a:rPr lang="th-TH" smtClean="0"/>
              <a:t>24/11/60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3"/>
          </p:nvPr>
        </p:nvSpPr>
        <p:spPr>
          <a:xfrm>
            <a:off x="2343150" y="9181395"/>
            <a:ext cx="217170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4"/>
          </p:nvPr>
        </p:nvSpPr>
        <p:spPr>
          <a:xfrm>
            <a:off x="4914900" y="9181395"/>
            <a:ext cx="160020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3F86E5-EFB4-44B7-8133-2FF3137FFD39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6398042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214313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68580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gif"/><Relationship Id="rId3" Type="http://schemas.openxmlformats.org/officeDocument/2006/relationships/image" Target="../media/image1.jpeg"/><Relationship Id="rId7" Type="http://schemas.openxmlformats.org/officeDocument/2006/relationships/image" Target="../media/image5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gif"/><Relationship Id="rId11" Type="http://schemas.microsoft.com/office/2007/relationships/hdphoto" Target="../media/hdphoto1.wdp"/><Relationship Id="rId5" Type="http://schemas.openxmlformats.org/officeDocument/2006/relationships/image" Target="../media/image3.gif"/><Relationship Id="rId10" Type="http://schemas.openxmlformats.org/officeDocument/2006/relationships/image" Target="../media/image8.png"/><Relationship Id="rId4" Type="http://schemas.openxmlformats.org/officeDocument/2006/relationships/image" Target="../media/image2.jpeg"/><Relationship Id="rId9" Type="http://schemas.openxmlformats.org/officeDocument/2006/relationships/image" Target="../media/image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2" descr="รูปภาพที่เกี่ยวข้อง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8640" y="2403458"/>
            <a:ext cx="6669360" cy="75025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สี่เหลี่ยมผืนผ้า 3"/>
          <p:cNvSpPr/>
          <p:nvPr/>
        </p:nvSpPr>
        <p:spPr>
          <a:xfrm>
            <a:off x="546911" y="1199873"/>
            <a:ext cx="5920210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h-TH" sz="32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H Fah kwang" panose="02000506000000020004" pitchFamily="2" charset="-34"/>
                <a:cs typeface="TH Fah kwang" panose="02000506000000020004" pitchFamily="2" charset="-34"/>
              </a:rPr>
              <a:t>แผนปฏิบัติการด้านแรงงานจังหวัดระยอง</a:t>
            </a:r>
            <a:endParaRPr lang="th-TH" sz="3200" b="1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H Fah kwang" panose="02000506000000020004" pitchFamily="2" charset="-34"/>
              <a:cs typeface="TH Fah kwang" panose="02000506000000020004" pitchFamily="2" charset="-34"/>
            </a:endParaRPr>
          </a:p>
        </p:txBody>
      </p:sp>
      <p:sp>
        <p:nvSpPr>
          <p:cNvPr id="14" name="สี่เหลี่ยมผืนผ้า 13"/>
          <p:cNvSpPr/>
          <p:nvPr/>
        </p:nvSpPr>
        <p:spPr>
          <a:xfrm>
            <a:off x="1141256" y="1703929"/>
            <a:ext cx="5312079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h-TH" sz="32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H Fah kwang" panose="02000506000000020004" pitchFamily="2" charset="-34"/>
                <a:cs typeface="TH Fah kwang" panose="02000506000000020004" pitchFamily="2" charset="-34"/>
              </a:rPr>
              <a:t>ประจำปีงบประมาณ พ.ศ. 2561</a:t>
            </a:r>
            <a:endParaRPr lang="th-TH" sz="3200" b="1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H Fah kwang" panose="02000506000000020004" pitchFamily="2" charset="-34"/>
              <a:cs typeface="TH Fah kwang" panose="02000506000000020004" pitchFamily="2" charset="-34"/>
            </a:endParaRPr>
          </a:p>
        </p:txBody>
      </p:sp>
      <p:pic>
        <p:nvPicPr>
          <p:cNvPr id="15" name="Picture 2" descr="C:\Users\NOT\Desktop\images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0771" y="4003194"/>
            <a:ext cx="541307" cy="5684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2" descr="C:\Users\NOT\Desktop\dlpw.gif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69023" y="3001079"/>
            <a:ext cx="658488" cy="5932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4" descr="C:\Users\NOT\Desktop\aQQE.gif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38358" y="3970172"/>
            <a:ext cx="626946" cy="6345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2" descr="C:\Users\NOT\Desktop\666.gif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5193" y="2572264"/>
            <a:ext cx="725432" cy="7254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5" descr="C:\Users\NOT\Desktop\จัดหางาน.gif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40270" y="2831034"/>
            <a:ext cx="744537" cy="683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2" descr="ผลการค้นหารูปภาพสำหรับ ร่วมมือ"/>
          <p:cNvPicPr>
            <a:picLocks noChangeAspect="1" noChangeArrowheads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83417" y="3468547"/>
            <a:ext cx="3185408" cy="28526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2" name="กล่องข้อความ 5"/>
          <p:cNvSpPr txBox="1"/>
          <p:nvPr/>
        </p:nvSpPr>
        <p:spPr>
          <a:xfrm>
            <a:off x="4145567" y="8481392"/>
            <a:ext cx="3078480" cy="13665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th-TH" sz="1800" b="1" kern="1200" dirty="0" smtClean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H SarabunPSK" panose="020B0500040200020003" pitchFamily="34" charset="-34"/>
              </a:rPr>
              <a:t>รวบรวมโดย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th-TH" sz="1800" b="1" kern="1200" dirty="0" smtClean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H SarabunPSK" panose="020B0500040200020003" pitchFamily="34" charset="-34"/>
              </a:rPr>
              <a:t>สำนักงาน</a:t>
            </a:r>
            <a:r>
              <a:rPr lang="th-TH" sz="1800" b="1" kern="12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H SarabunPSK" panose="020B0500040200020003" pitchFamily="34" charset="-34"/>
              </a:rPr>
              <a:t>แรงงานจังหวัดระยอง</a:t>
            </a:r>
            <a:endParaRPr lang="en-US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Cordia New" panose="020B0304020202020204" pitchFamily="34" charset="-34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th-TH" sz="1800" b="1" kern="12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H SarabunPSK" panose="020B0500040200020003" pitchFamily="34" charset="-34"/>
              </a:rPr>
              <a:t>โทรศัพท์/โทรสาร 0 3869 4020-1</a:t>
            </a:r>
            <a:endParaRPr lang="en-US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Cordia New" panose="020B0304020202020204" pitchFamily="34" charset="-34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1800" b="1" kern="1200" dirty="0">
                <a:solidFill>
                  <a:srgbClr val="000000"/>
                </a:solidFill>
                <a:effectLst/>
                <a:latin typeface="TH SarabunPSK" panose="020B0500040200020003" pitchFamily="34" charset="-34"/>
                <a:ea typeface="Calibri" panose="020F0502020204030204" pitchFamily="34" charset="0"/>
                <a:cs typeface="Cordia New" panose="020B0304020202020204" pitchFamily="34" charset="-34"/>
              </a:rPr>
              <a:t>E-mail : labour21150@hotmail.com</a:t>
            </a:r>
            <a:endParaRPr lang="en-US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Cordia New" panose="020B0304020202020204" pitchFamily="34" charset="-34"/>
            </a:endParaRPr>
          </a:p>
        </p:txBody>
      </p:sp>
      <p:pic>
        <p:nvPicPr>
          <p:cNvPr id="12" name="Picture 4" descr="http://www.rayong.go.th/v2/images/stories/rayong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7984" y="185792"/>
            <a:ext cx="1100398" cy="10948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153881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75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250"/>
                            </p:stCondLst>
                            <p:childTnLst>
                              <p:par>
                                <p:cTn id="23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ธีมของ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158</TotalTime>
  <Words>26</Words>
  <Application>Microsoft Office PowerPoint</Application>
  <PresentationFormat>กระดาษ A4 (210x297 มม.)</PresentationFormat>
  <Paragraphs>7</Paragraphs>
  <Slides>1</Slides>
  <Notes>1</Notes>
  <HiddenSlides>0</HiddenSlides>
  <MMClips>0</MMClips>
  <ScaleCrop>false</ScaleCrop>
  <HeadingPairs>
    <vt:vector size="4" baseType="variant">
      <vt:variant>
        <vt:lpstr>ชุดรูปแบบ</vt:lpstr>
      </vt:variant>
      <vt:variant>
        <vt:i4>1</vt:i4>
      </vt:variant>
      <vt:variant>
        <vt:lpstr>ชื่อเรื่องภาพนิ่ง</vt:lpstr>
      </vt:variant>
      <vt:variant>
        <vt:i4>1</vt:i4>
      </vt:variant>
    </vt:vector>
  </HeadingPairs>
  <TitlesOfParts>
    <vt:vector size="2" baseType="lpstr">
      <vt:lpstr>ชุดรูปแบบของ Office</vt:lpstr>
      <vt:lpstr>งานนำเสนอ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งานนำเสนอ PowerPoint</dc:title>
  <dc:creator>NOT</dc:creator>
  <cp:lastModifiedBy>mol-2558-96</cp:lastModifiedBy>
  <cp:revision>29</cp:revision>
  <cp:lastPrinted>2016-11-17T05:56:31Z</cp:lastPrinted>
  <dcterms:created xsi:type="dcterms:W3CDTF">2016-11-17T03:23:15Z</dcterms:created>
  <dcterms:modified xsi:type="dcterms:W3CDTF">2017-11-24T09:10:19Z</dcterms:modified>
</cp:coreProperties>
</file>