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1" d="100"/>
          <a:sy n="51" d="100"/>
        </p:scale>
        <p:origin x="2304" y="47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7077413-1F78-415F-9180-53F5BA90A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82A1DB-8EE5-45A5-BE65-423A7A6EA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203073C-2436-414B-A636-9FEC8818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6D80D7B-33E9-4F52-B57B-1A75223D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4B2F902-DBEC-47C8-A29C-1B4AEB34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94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A31373F-D1EF-4CBA-8558-C5745BDB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9B9E96E-F55C-4C71-AC77-7FAEF0C4E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AE3201E-D806-422C-90D1-5B8D622A7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B0D9D4-5524-4875-8D95-847AE06F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DA733F5-3719-4D2A-A6B9-E1443ECEF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316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56025B7F-B892-4539-92EC-E9C5D10AA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A8F7F10-90FE-4432-BFB4-B8D327F1F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22C3779-251E-445B-BDD2-46F893B7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FFF94EA-A805-4205-B394-876236EAD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9D85CD7-9367-4736-A332-B680FDF8C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740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E98FB28-6EA1-47E5-B3AB-599B4721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F9481C-32AF-48B5-83D8-B201F16F5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B619378-5904-460E-BD30-39CABAB5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5B2B51D-A17B-4D69-8CBB-27E845B9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E45AB8D-22BF-4325-B2BB-FB56DD853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2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375E93-F8C9-4596-890B-158B73CA1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C109AA2-5216-4566-A44A-5D367059C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F9628A9-9D4B-4AD9-A63B-28610A5E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69F186D-6880-47FB-9DEA-6DD25604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CE631B3-7170-479C-BFE3-BA80AE5D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3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D8B2714-B0A8-46C9-873F-3BDD14D45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704C990-2F2F-43E8-8889-00ADA777E0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0E42DCC-840E-49E6-8A52-286F50B5D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18AE4E8-FE34-4C25-9FEA-E35BF263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7CE5D89-D044-412E-9CBA-92771CB1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A5A3404-7BB4-458F-B8B2-18D9111A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424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FA54B9-20EC-4399-99F8-651CED38D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03970EB-2BC1-4470-8607-45AFC7CF8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C29FF28-1A00-4CC1-8DC6-359E8BDB3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C74839CE-3CE3-4B4B-8451-E3479E6AB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594468A-0B10-4915-8D09-F6249AE30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506A896-7CF5-4B3A-8816-54126A48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B0317D3-CDF9-4BB8-B895-E4A79D90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10BA21B-D976-4578-B8FA-297DBA98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2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99CF752-CE06-4F9C-9662-D4C672E4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E357D626-34D2-4048-AA07-ECA8C9A9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91682286-B5BB-4739-AE0D-67DA4D39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ACDD35DA-72CE-4931-A572-3941DF91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2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CF2E38F-9CA4-45F8-ADA8-25821B79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DF0F9A0-F42C-442D-A6F7-E13FC810E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36CCCD43-084A-4F9A-9D40-D5B90256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11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BB8F48-7644-48E4-83BA-ACA0A3A0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57E5E15-4805-4191-AAEB-AA7E0B0A6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4A479E2-25E4-4B51-8743-69F053214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D207972-CCE5-41D4-990C-F1B20C92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B1A7B8C-91C3-4EDB-B3D7-0CDB03ED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6ECE91B-7760-4E41-BE0C-C6B7077D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082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4CC19F-C7BC-4069-BBC0-70DC4198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35DEEB1-E106-493E-91A1-337583785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AC57A61-8212-4EDB-A3A7-E7A6FE1CB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7D11C746-8E35-4C8E-A064-9DEA285E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68FAC20-04C1-4E1D-8312-CAC81490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B600281-367C-4E71-ADC1-4FEBCA51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016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D6960E0-B818-4D82-98B7-06BE4F36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FEB4C56-A4BF-4210-AC28-D99E585E3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B15AB7D-2BE2-4E38-80A1-9B4C7D381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E5800-069C-4E91-8C2F-E6946D40BA16}" type="datetimeFigureOut">
              <a:rPr lang="th-TH" smtClean="0"/>
              <a:t>20/12/64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9EB848B-999C-4247-AC99-178AE818F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70D49B6-910D-45B1-AE7E-345D1476F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9B3B8-FE89-451C-B7E5-D120BA0D7B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281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รูปครึ่งกรอบ 14">
            <a:extLst>
              <a:ext uri="{FF2B5EF4-FFF2-40B4-BE49-F238E27FC236}">
                <a16:creationId xmlns:a16="http://schemas.microsoft.com/office/drawing/2014/main" id="{F1FA13C0-7E0B-42F4-B138-4758231F8D0F}"/>
              </a:ext>
            </a:extLst>
          </p:cNvPr>
          <p:cNvSpPr/>
          <p:nvPr/>
        </p:nvSpPr>
        <p:spPr>
          <a:xfrm rot="5400000" flipH="1" flipV="1">
            <a:off x="9339" y="5653987"/>
            <a:ext cx="1162050" cy="1204012"/>
          </a:xfrm>
          <a:prstGeom prst="halfFram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B624DCCF-17DB-40C8-828A-43A029ED5375}"/>
              </a:ext>
            </a:extLst>
          </p:cNvPr>
          <p:cNvSpPr/>
          <p:nvPr/>
        </p:nvSpPr>
        <p:spPr>
          <a:xfrm>
            <a:off x="1121616" y="4123068"/>
            <a:ext cx="9969621" cy="223440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 descr="ด่วน! คปภ. สั่ง “เดอะ วัน ประกันภัย” หยุดรับลูกค้าใหม่ชั่วคราว  พบหนี้อื้อ-สภาพคล่องไม่พอสินไหม : PPTVHD36">
            <a:extLst>
              <a:ext uri="{FF2B5EF4-FFF2-40B4-BE49-F238E27FC236}">
                <a16:creationId xmlns:a16="http://schemas.microsoft.com/office/drawing/2014/main" id="{29AF1A2C-104D-4BE5-8DA3-136E822A5E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89" t="5455" r="14090" b="41010"/>
          <a:stretch/>
        </p:blipFill>
        <p:spPr bwMode="auto">
          <a:xfrm>
            <a:off x="7640179" y="-43351"/>
            <a:ext cx="2108161" cy="217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7D21279C-4DCC-4D30-B3BB-CFF488E0C562}"/>
              </a:ext>
            </a:extLst>
          </p:cNvPr>
          <p:cNvSpPr txBox="1"/>
          <p:nvPr/>
        </p:nvSpPr>
        <p:spPr>
          <a:xfrm>
            <a:off x="709038" y="1902777"/>
            <a:ext cx="110767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สั่งเพิกถอนใบอนุญาต</a:t>
            </a: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ประกอบธุรกิจประกันวินาศภัย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CE950CB7-51D8-4E68-AEA1-4CACAE926BA9}"/>
              </a:ext>
            </a:extLst>
          </p:cNvPr>
          <p:cNvSpPr txBox="1"/>
          <p:nvPr/>
        </p:nvSpPr>
        <p:spPr>
          <a:xfrm>
            <a:off x="2369801" y="2882872"/>
            <a:ext cx="7945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“บริษัท เดอะ วัน ประกันภัย จำกัด (มหาชน)”</a:t>
            </a:r>
          </a:p>
        </p:txBody>
      </p:sp>
      <p:pic>
        <p:nvPicPr>
          <p:cNvPr id="7" name="Picture 2" descr="ด่วน! คปภ. สั่ง “เดอะ วัน ประกันภัย” หยุดรับลูกค้าใหม่ชั่วคราว  พบหนี้อื้อ-สภาพคล่องไม่พอสินไหม : PPTVHD36">
            <a:extLst>
              <a:ext uri="{FF2B5EF4-FFF2-40B4-BE49-F238E27FC236}">
                <a16:creationId xmlns:a16="http://schemas.microsoft.com/office/drawing/2014/main" id="{9888A35F-E498-485B-BFE5-31765A9125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8" t="17483" r="42387" b="45390"/>
          <a:stretch/>
        </p:blipFill>
        <p:spPr bwMode="auto">
          <a:xfrm>
            <a:off x="1505382" y="-72026"/>
            <a:ext cx="6010858" cy="24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ด่วน! คปภ. สั่ง “เดอะ วัน ประกันภัย” หยุดรับลูกค้าใหม่ชั่วคราว  พบหนี้อื้อ-สภาพคล่องไม่พอสินไหม : PPTVHD36">
            <a:extLst>
              <a:ext uri="{FF2B5EF4-FFF2-40B4-BE49-F238E27FC236}">
                <a16:creationId xmlns:a16="http://schemas.microsoft.com/office/drawing/2014/main" id="{EDA3678A-FBE2-4194-BD79-ECD81D6721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5" r="14091" b="41010"/>
          <a:stretch/>
        </p:blipFill>
        <p:spPr bwMode="auto">
          <a:xfrm>
            <a:off x="-6673003" y="-410042"/>
            <a:ext cx="5654693" cy="198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AEDCC1AF-8C02-4B6C-A144-5B971EE80EF6}"/>
              </a:ext>
            </a:extLst>
          </p:cNvPr>
          <p:cNvSpPr txBox="1"/>
          <p:nvPr/>
        </p:nvSpPr>
        <p:spPr>
          <a:xfrm>
            <a:off x="1185739" y="4123068"/>
            <a:ext cx="10387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ผู้เอาประกันภัยกับบริษัท เดอะ วัน ประกันภัย จำกัด (มหาชน) หรือประชาชน</a:t>
            </a:r>
          </a:p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ที่ได้รับผลกระทบจากคำสั่งดังกล่าว สามารถสอบถามรายละเอียดเพิ่มเติมได้ที่ สำนักงาน </a:t>
            </a:r>
            <a:r>
              <a:rPr lang="th-TH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คป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ภ. จังหวัดระยอง ศูนย์ราชการจังหวัดระยอง ชั้น 2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274F1CBE-C95F-4D0E-82A6-B6953BD0E2A9}"/>
              </a:ext>
            </a:extLst>
          </p:cNvPr>
          <p:cNvSpPr txBox="1"/>
          <p:nvPr/>
        </p:nvSpPr>
        <p:spPr>
          <a:xfrm>
            <a:off x="1183962" y="5711138"/>
            <a:ext cx="7453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โทร. 038 – 694 – 051 – 2 ได้ในวันเวลาราชการ</a:t>
            </a:r>
          </a:p>
        </p:txBody>
      </p:sp>
      <p:sp>
        <p:nvSpPr>
          <p:cNvPr id="11" name="รูปครึ่งกรอบ 10">
            <a:extLst>
              <a:ext uri="{FF2B5EF4-FFF2-40B4-BE49-F238E27FC236}">
                <a16:creationId xmlns:a16="http://schemas.microsoft.com/office/drawing/2014/main" id="{EBD0F55C-B4F1-42C4-8718-55D84339ECF8}"/>
              </a:ext>
            </a:extLst>
          </p:cNvPr>
          <p:cNvSpPr/>
          <p:nvPr/>
        </p:nvSpPr>
        <p:spPr>
          <a:xfrm>
            <a:off x="0" y="0"/>
            <a:ext cx="1205345" cy="1252049"/>
          </a:xfrm>
          <a:prstGeom prst="halfFram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3" name="รูปครึ่งกรอบ 12">
            <a:extLst>
              <a:ext uri="{FF2B5EF4-FFF2-40B4-BE49-F238E27FC236}">
                <a16:creationId xmlns:a16="http://schemas.microsoft.com/office/drawing/2014/main" id="{9728BC4F-175E-44B0-8110-D6211C003EA5}"/>
              </a:ext>
            </a:extLst>
          </p:cNvPr>
          <p:cNvSpPr/>
          <p:nvPr/>
        </p:nvSpPr>
        <p:spPr>
          <a:xfrm flipH="1" flipV="1">
            <a:off x="11029949" y="5653987"/>
            <a:ext cx="1162050" cy="1204012"/>
          </a:xfrm>
          <a:prstGeom prst="halfFram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4" name="รูปครึ่งกรอบ 13">
            <a:extLst>
              <a:ext uri="{FF2B5EF4-FFF2-40B4-BE49-F238E27FC236}">
                <a16:creationId xmlns:a16="http://schemas.microsoft.com/office/drawing/2014/main" id="{0AC0EECE-DBEB-40C7-B269-548B3FBA9F75}"/>
              </a:ext>
            </a:extLst>
          </p:cNvPr>
          <p:cNvSpPr/>
          <p:nvPr/>
        </p:nvSpPr>
        <p:spPr>
          <a:xfrm rot="16200000" flipH="1" flipV="1">
            <a:off x="11050930" y="-20981"/>
            <a:ext cx="1162050" cy="1204012"/>
          </a:xfrm>
          <a:prstGeom prst="halfFram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pic>
        <p:nvPicPr>
          <p:cNvPr id="1028" name="Picture 4" descr="บริษัท เดอะวันประกันภัย จำกัด (มหาชน) | ค้นหาประกันรถยนต์">
            <a:extLst>
              <a:ext uri="{FF2B5EF4-FFF2-40B4-BE49-F238E27FC236}">
                <a16:creationId xmlns:a16="http://schemas.microsoft.com/office/drawing/2014/main" id="{11C04A00-07E5-4ED2-A741-FAE6CAB93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52937" y="3429000"/>
            <a:ext cx="20478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ด่วน! คปภ. สั่ง “เดอะ วัน ประกันภัย” หยุดรับลูกค้าใหม่ชั่วคราว  พบหนี้อื้อ-สภาพคล่องไม่พอสินไหม : PPTVHD36">
            <a:extLst>
              <a:ext uri="{FF2B5EF4-FFF2-40B4-BE49-F238E27FC236}">
                <a16:creationId xmlns:a16="http://schemas.microsoft.com/office/drawing/2014/main" id="{A61BE3B6-AF91-4C74-911F-1E4CEAF313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6" t="5367" r="13998" b="41288"/>
          <a:stretch/>
        </p:blipFill>
        <p:spPr bwMode="auto">
          <a:xfrm>
            <a:off x="-7204509" y="1381125"/>
            <a:ext cx="6186199" cy="233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47604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แบบจอกว้าง</PresentationFormat>
  <Paragraphs>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สำนักงานแรงงาน จังหวัดระยอง</dc:creator>
  <cp:lastModifiedBy>สำนักงานแรงงาน จังหวัดระยอง</cp:lastModifiedBy>
  <cp:revision>1</cp:revision>
  <dcterms:created xsi:type="dcterms:W3CDTF">2021-12-20T04:49:08Z</dcterms:created>
  <dcterms:modified xsi:type="dcterms:W3CDTF">2021-12-20T04:49:48Z</dcterms:modified>
</cp:coreProperties>
</file>